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26DB7-F19C-B422-F190-726D859DA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2AC776-B2BC-E37A-E993-A8848D4BA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2285FA-AE2B-FC5F-75B7-F3205FE3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CA2D9-EC9B-B32E-1CE5-424679D62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583F56-1BB5-ADA1-13E7-5B932F1E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7822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50ABC-F1C8-35E2-77BA-77ABD68E8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D782EB-5CED-2A77-B187-8341A5EBA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B92E38-312E-08BC-4316-35E79003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29EA9-04C3-03DF-6150-0501532E6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5EEE40-25D8-83C0-14F7-56090FFC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2002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599AC6-2561-F592-0057-5A12E804BD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1B28AE-0079-493F-02A7-42DC8ECA9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F4024C-E793-233E-51A9-BFF2E0FC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5D89CE-1693-E1D3-A904-DBA8158C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78DA15-5891-DF13-A695-70DE7403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3537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72FC3-122D-AF18-3E1D-6BE8EF71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CBF508-849E-B577-AB2B-242A499A9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963983-7069-2408-71BB-E2A93824C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F5EB1F-BA07-1883-4A01-B88E2BC93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D5519A-CD56-7C26-1E9E-1917F151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6583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264A9-86A1-1808-A747-63D05DC9D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5BA94E-233F-D84D-8707-59CD69B20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92B770-416E-7B58-AAC5-5D4FB3EA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9DB3C8-4EE0-5015-D6AD-39DEA24A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63AE98-1DC8-B56C-8A07-9DA83223D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9727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ADBD0-811B-1E56-015E-95CFB3252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037D37-CFDC-2569-1016-9FA27C3D9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482E56-1AA8-3FA5-5E19-EB9C46060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3A732C-0AF7-F56C-CA6C-FF464B5F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0F552E-BF1E-DB10-03DD-B4B85FE0E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B57F91-9B9B-64D1-B221-EF57A4C4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3408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F5103B-CD54-887C-816B-75F2F4DA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57E554-6E44-F420-CC18-FAE54422F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B69E3C-3A10-E8C2-6400-6A4AE227F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8864B67-49D7-4043-4492-DFD7989BF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73C28C-24A5-41D1-DE7D-8B42F530BE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5AA2C79-3730-810F-D476-B1CBCAD3E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5788479-5381-3BB4-8C6C-05EACD003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4238057-E9B6-FE2D-B73F-15FA190D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4240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91690-E03D-BB80-6D46-B1CBB83A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26D7FCC-2CA3-AC72-EDD7-16093A97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AC4EBC-4FE1-6EF2-D0FC-167EEBB5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B3DE24-C594-CB0F-6ABB-0CF6D04E2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327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3663D4-4593-61DF-4B00-2151A043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4D04FD8-8FAD-C1C9-EF30-2B49801F5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54615F-6DBB-C8BF-5876-03284EDF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900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BBF26-27A7-9F74-5261-053118C42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3A48F5-4788-2CE8-A2AA-1D0C0412B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44B553-99B2-AD1E-EA47-4116E6255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226D48-76CC-0566-230D-20104835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E3E13D-0C23-99AB-9489-C7D1A510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8EEBFF-CACE-929F-2B96-AECB9D82E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7083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875AC-51D1-104E-F057-27EA9286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6E721E-3B2B-257F-9D65-B0F18C63B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752C9F-2AF5-8FFF-5939-8D02EB87A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CDE69A-A7CF-E619-D3D4-4DBA1FAB9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187DFA-4A36-E2EF-6292-929C19D42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9FBF60-BBD8-FF35-BCE0-C4A3A46B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7622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3021C5-5D89-A3B1-6242-DB281E498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908FAF-A187-9033-3665-F48987CDA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A6F15F-8479-1919-0FDE-560E66B7A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6D56E-2F5C-463C-8F91-0390233732C5}" type="datetimeFigureOut">
              <a:rPr lang="es-EC" smtClean="0"/>
              <a:t>11/5/2026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136DF7-E946-6BCF-55EF-8389E2FE4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A3D57A-5705-14DF-E0B6-7F3B398F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124E6-E2C8-47DB-B72F-42E8777D612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7505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65CDB0-B74C-BD98-B545-CC6A75D74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pic>
        <p:nvPicPr>
          <p:cNvPr id="2052" name="Imagen 972102731" descr="Unidad Educativa Saraguro">
            <a:extLst>
              <a:ext uri="{FF2B5EF4-FFF2-40B4-BE49-F238E27FC236}">
                <a16:creationId xmlns:a16="http://schemas.microsoft.com/office/drawing/2014/main" id="{32767239-69D2-4FD4-1CE0-1AE764CDE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397" y="-158906"/>
            <a:ext cx="2772717" cy="262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362FAED-7C8B-9DE0-291E-C2A34083E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984" y="2289165"/>
            <a:ext cx="814637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XXXXXXXXXXXXXXXXXXXXXXXXXXXXXXXXX</a:t>
            </a:r>
            <a:endParaRPr kumimoji="0" lang="es-ES" altLang="es-EC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C" sz="24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C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kumimoji="0" lang="es-ES" altLang="es-EC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XXXXXXXXXXXXXXXXXXXXXXXXX</a:t>
            </a:r>
            <a:endParaRPr kumimoji="0" lang="es-ES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C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 Educativa Saraguro</a:t>
            </a:r>
            <a:endParaRPr kumimoji="0" lang="es-EC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Investigación.</a:t>
            </a:r>
            <a:endParaRPr kumimoji="0" lang="es-EC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Diego Fernando Quinde Quille</a:t>
            </a:r>
            <a:endParaRPr kumimoji="0" lang="es-EC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24/01/2025.</a:t>
            </a:r>
            <a:endParaRPr kumimoji="0" lang="es-ES" altLang="es-EC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289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A4930C-D9B6-BACD-F113-7937EE8E4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09E4983-5AB9-F3A7-80B9-5B86E5EE3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87360F-076F-8769-538A-049BD2E29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Frase Motivacional </a:t>
            </a:r>
            <a:endParaRPr kumimoji="0" lang="es-ES" altLang="es-EC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44EF02AC-02BF-DA00-9232-413E5CBAE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862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627173-91B6-E640-659A-F4DB0E1C5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51504D-62D9-0ACB-EC0E-B970828CA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pic>
        <p:nvPicPr>
          <p:cNvPr id="2052" name="Imagen 972102731" descr="Unidad Educativa Saraguro">
            <a:extLst>
              <a:ext uri="{FF2B5EF4-FFF2-40B4-BE49-F238E27FC236}">
                <a16:creationId xmlns:a16="http://schemas.microsoft.com/office/drawing/2014/main" id="{177BD872-156C-8682-DB41-31E697E59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6154B12-8E8A-2F5E-6BB0-AADBF0D64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</a:t>
            </a:r>
            <a:endParaRPr kumimoji="0" lang="es-ES" altLang="es-EC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93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2A960A-FE80-C5BB-45E0-6219B1F54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38A6DC5-D4BA-6CE3-F555-384926CC0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C95DEC-9E11-D5FD-AD43-BB8FCD12C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Definición del problema</a:t>
            </a: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s-ES" altLang="es-EC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5A98E62F-C795-7792-B845-33C759712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49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BF5D7E-A36C-35CE-87C1-1BBC18A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BD0D0D-28A3-4EEC-6446-EC27C13CC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C07141-F039-AD67-16A9-23A455783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Objetivos de estudio</a:t>
            </a:r>
            <a:endParaRPr kumimoji="0" lang="es-ES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4067C82F-C664-2C39-345E-B7E477DF4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64629" y="2092418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General </a:t>
            </a:r>
            <a:endParaRPr kumimoji="0" lang="es-ES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48778EF-E0A7-369E-17CF-1BAA52296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84" y="2039682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400" b="1" dirty="0">
                <a:ea typeface="Calibri" panose="020F0502020204030204" pitchFamily="34" charset="0"/>
              </a:rPr>
              <a:t>Específicos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kumimoji="0" lang="es-ES" altLang="es-EC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Imagen 972102731" descr="Unidad Educativa Saraguro">
            <a:extLst>
              <a:ext uri="{FF2B5EF4-FFF2-40B4-BE49-F238E27FC236}">
                <a16:creationId xmlns:a16="http://schemas.microsoft.com/office/drawing/2014/main" id="{84BB3E88-1C5C-21F8-EEC3-9897F2397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12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04AFB1-BEA7-E60E-8225-B9930B6A6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CC535B4-D7F7-F00D-65D3-8EA7B624D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0A3758-4C1F-1A1B-B59B-588E6A4DC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C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Marco conceptual</a:t>
            </a:r>
            <a:r>
              <a:rPr kumimoji="0" lang="es-ES" altLang="es-EC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s-ES" altLang="es-EC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A800EF13-DFEE-BB0E-6867-D8BC01BF5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065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0DD299-1C8A-F230-C7AA-EDF2E2582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99062-AC01-1B1B-3C75-EAF4A7473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4D21FB-D555-9A1A-2846-5961172D2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C" sz="2400" b="1" dirty="0">
                <a:ea typeface="Calibri" panose="020F0502020204030204" pitchFamily="34" charset="0"/>
                <a:cs typeface="Arial" panose="020B0604020202020204" pitchFamily="34" charset="0"/>
              </a:rPr>
              <a:t>Análisis de resultado</a:t>
            </a:r>
            <a:endParaRPr kumimoji="0" lang="es-ES" altLang="es-EC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6DB4835F-B66D-0A55-8567-293635359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913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86CBB6-9669-054F-4C22-4464C178E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1B1C43-AF53-CE95-4811-5F9B4CB5B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54DA9-379A-B24B-4421-C41F7FD62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C" sz="2400" b="1" dirty="0">
                <a:ea typeface="Calibri" panose="020F0502020204030204" pitchFamily="34" charset="0"/>
                <a:cs typeface="Arial" panose="020B0604020202020204" pitchFamily="34" charset="0"/>
              </a:rPr>
              <a:t>Marco metodológico</a:t>
            </a:r>
            <a:endParaRPr kumimoji="0" lang="es-ES" altLang="es-EC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n 972102731" descr="Unidad Educativa Saraguro">
            <a:extLst>
              <a:ext uri="{FF2B5EF4-FFF2-40B4-BE49-F238E27FC236}">
                <a16:creationId xmlns:a16="http://schemas.microsoft.com/office/drawing/2014/main" id="{5040AFB6-C1BE-8836-51E8-70DAE5CC2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64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9469BB-B027-106A-FF14-E511CCB41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0FB1C75-F5B8-345D-7FE9-8DBC35DAF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7FECE7-C456-1526-CA8C-E6A2B48AC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C" sz="2400" b="1" dirty="0">
                <a:ea typeface="Calibri" panose="020F0502020204030204" pitchFamily="34" charset="0"/>
                <a:cs typeface="Arial" panose="020B0604020202020204" pitchFamily="34" charset="0"/>
              </a:rPr>
              <a:t>Marco metodológico</a:t>
            </a:r>
            <a:endParaRPr kumimoji="0" lang="es-ES" altLang="es-EC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71CA0456-94A2-C12C-0DA9-70A2E4A09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79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58EE92-99ED-F4CA-FCB1-72B454429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82251E2-D8A5-A3D2-1F63-ADD3E9A49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C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9D7435-BD23-0396-2C8D-DF946297D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59" y="668431"/>
            <a:ext cx="8146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C" sz="2400" b="1" dirty="0">
                <a:ea typeface="Calibri" panose="020F0502020204030204" pitchFamily="34" charset="0"/>
                <a:cs typeface="Arial" panose="020B0604020202020204" pitchFamily="34" charset="0"/>
              </a:rPr>
              <a:t>Reflexiones Finales</a:t>
            </a:r>
            <a:endParaRPr kumimoji="0" lang="es-ES" altLang="es-EC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D4ECF4E-24EC-3520-A19D-7D6C8AC3C45C}"/>
              </a:ext>
            </a:extLst>
          </p:cNvPr>
          <p:cNvSpPr txBox="1"/>
          <p:nvPr/>
        </p:nvSpPr>
        <p:spPr>
          <a:xfrm>
            <a:off x="-1278731" y="1845362"/>
            <a:ext cx="6157912" cy="566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200000"/>
              </a:lnSpc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Conclusiones</a:t>
            </a:r>
            <a:endParaRPr lang="es-EC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E33073-D38F-7256-1FB4-38EE7BE742A3}"/>
              </a:ext>
            </a:extLst>
          </p:cNvPr>
          <p:cNvSpPr txBox="1"/>
          <p:nvPr/>
        </p:nvSpPr>
        <p:spPr>
          <a:xfrm>
            <a:off x="4979194" y="1880074"/>
            <a:ext cx="6793706" cy="566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200000"/>
              </a:lnSpc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Recomendaciones</a:t>
            </a:r>
            <a:endParaRPr lang="es-EC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2" name="Imagen 972102731" descr="Unidad Educativa Saraguro">
            <a:extLst>
              <a:ext uri="{FF2B5EF4-FFF2-40B4-BE49-F238E27FC236}">
                <a16:creationId xmlns:a16="http://schemas.microsoft.com/office/drawing/2014/main" id="{200F0948-9286-1B59-D9C1-ACD04E012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660" y="0"/>
            <a:ext cx="1658603" cy="15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218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628</TotalTime>
  <Words>40</Words>
  <Application>Microsoft Office PowerPoint</Application>
  <PresentationFormat>Panorámica</PresentationFormat>
  <Paragraphs>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Diego Fernando Quinde Quille</dc:creator>
  <cp:lastModifiedBy>Jimmy Alexander Munoz Armijos</cp:lastModifiedBy>
  <cp:revision>7</cp:revision>
  <dcterms:created xsi:type="dcterms:W3CDTF">2025-01-29T16:37:34Z</dcterms:created>
  <dcterms:modified xsi:type="dcterms:W3CDTF">2026-05-11T15:13:33Z</dcterms:modified>
</cp:coreProperties>
</file>