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70" r:id="rId4"/>
    <p:sldId id="263" r:id="rId5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47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74B7448-7A1A-4152-8C43-2B8EA0ACE980}" type="datetime1">
              <a:rPr lang="es-ES" smtClean="0"/>
              <a:t>03/11/2020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es-ES" smtClean="0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1A84DBA3-0E8D-4848-B1FC-9E9CB5A609E4}" type="datetime1">
              <a:rPr lang="es-ES" noProof="0" smtClean="0"/>
              <a:pPr/>
              <a:t>03/11/2020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 smtClean="0"/>
              <a:t>Haga clic para modificar el estilo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935E2820-AFE1-45FA-949E-17BDB534E1D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41662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s-ES" smtClean="0"/>
              <a:pPr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95943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0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es-ES" noProof="0" smtClean="0"/>
              <a:t>Haga clic para editar el estilo de subtítulo del patrón</a:t>
            </a:r>
            <a:endParaRPr lang="es-ES" noProof="0" dirty="0"/>
          </a:p>
        </p:txBody>
      </p:sp>
      <p:sp>
        <p:nvSpPr>
          <p:cNvPr id="8" name="Marcador de posición de fech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32F3A23-5D3B-4EEB-8401-67C1E1C4E4FD}" type="datetime1">
              <a:rPr lang="es-ES" noProof="0" smtClean="0"/>
              <a:pPr/>
              <a:t>03/11/2020</a:t>
            </a:fld>
            <a:endParaRPr lang="es-ES" noProof="0" dirty="0"/>
          </a:p>
        </p:txBody>
      </p:sp>
      <p:sp>
        <p:nvSpPr>
          <p:cNvPr id="9" name="Marcador de posición de pie de página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0" name="Marcador de posición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A9052A6-8551-477B-8111-1FB3EA9618C2}" type="datetime1">
              <a:rPr lang="es-ES" noProof="0" smtClean="0"/>
              <a:pPr/>
              <a:t>03/11/2020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BECAFB-4914-413C-8EDD-C4819D72CDD6}" type="datetime1">
              <a:rPr lang="es-ES" noProof="0" smtClean="0"/>
              <a:pPr/>
              <a:t>03/11/2020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274BC01-8283-4412-A750-9470ADB35F66}" type="datetime1">
              <a:rPr lang="es-ES" noProof="0" smtClean="0"/>
              <a:pPr/>
              <a:t>03/11/2020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FF2D004-E54C-407F-AA91-4A221359DF90}" type="datetime1">
              <a:rPr lang="es-ES" noProof="0" smtClean="0"/>
              <a:pPr/>
              <a:t>03/11/2020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DBBCA44-E97A-4819-ABB4-139F749845ED}" type="datetime1">
              <a:rPr lang="es-ES" noProof="0" smtClean="0"/>
              <a:pPr/>
              <a:t>03/11/2020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0F8CC6E-A133-489E-9766-03A4B67A1467}" type="datetime1">
              <a:rPr lang="es-ES" noProof="0" smtClean="0"/>
              <a:pPr/>
              <a:t>03/11/2020</a:t>
            </a:fld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0E08610-5182-441B-90C7-6A4A9A84C431}" type="datetime1">
              <a:rPr lang="es-ES" noProof="0" smtClean="0"/>
              <a:pPr/>
              <a:t>03/11/2020</a:t>
            </a:fld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361E41A-78BD-485B-9134-D3B10F21247A}" type="datetime1">
              <a:rPr lang="es-ES" noProof="0" smtClean="0"/>
              <a:pPr/>
              <a:t>03/11/2020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F40D475-64E7-4F7A-9EEE-3B47B54E1071}" type="datetime1">
              <a:rPr lang="es-ES" noProof="0" smtClean="0"/>
              <a:pPr/>
              <a:t>03/11/2020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8" name="Rectángulo redondeado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2F2E6CD-E62C-485A-AEE5-F467C10A2B50}" type="datetime1">
              <a:rPr lang="es-ES" noProof="0" smtClean="0"/>
              <a:pPr/>
              <a:t>03/11/2020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 smtClean="0"/>
              <a:t>Haga clic para modificar el estilo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fld id="{47B18C25-07DC-4FD2-9915-FADBCF041A6E}" type="datetime1">
              <a:rPr lang="es-ES" noProof="0" smtClean="0"/>
              <a:pPr/>
              <a:t>03/11/2020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35497" y="506895"/>
            <a:ext cx="8557590" cy="1421295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DÍA DE LOS DIFUNTOS</a:t>
            </a:r>
            <a:b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 DE NOVIEMBRE 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730" y="2166729"/>
            <a:ext cx="5039140" cy="400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VISITA A LOS DIFUNTOS EN EL CEMENTERIO 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09550" y="1656165"/>
            <a:ext cx="4561433" cy="333335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1446" y="1656165"/>
            <a:ext cx="3463789" cy="330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LLEVAMOS FLORES AL CEMENTERIO 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5214" y="1620079"/>
            <a:ext cx="3946378" cy="437585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4211" y="1744524"/>
            <a:ext cx="3910841" cy="391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06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PREPARACIÓN DE LA COLADA MORADA Y GUAGUA DE PAN 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047462" y="1525103"/>
            <a:ext cx="4740964" cy="4264994"/>
          </a:xfrm>
          <a:prstGeom prst="rect">
            <a:avLst/>
          </a:prstGeom>
        </p:spPr>
      </p:pic>
      <p:pic>
        <p:nvPicPr>
          <p:cNvPr id="10" name="Marcador de contenido 9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045472" y="1719470"/>
            <a:ext cx="4765907" cy="328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0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iños jugando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73_TF03461883_TF03461883.potx" id="{7E51FD36-221A-40E9-B563-1B1438601F37}" vid="{C48C6374-1D00-407F-A436-D7B12AD3050E}"/>
    </a:ext>
  </a:extLst>
</a:theme>
</file>

<file path=ppt/theme/theme2.xml><?xml version="1.0" encoding="utf-8"?>
<a:theme xmlns:a="http://schemas.openxmlformats.org/drawingml/2006/main" name="Tema de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Diseño de presentación para el ámbito educativo de unos niños jugando (ilustración animada, pantalla panorámica)</Template>
  <TotalTime>39</TotalTime>
  <Words>28</Words>
  <Application>Microsoft Office PowerPoint</Application>
  <PresentationFormat>Panorámica</PresentationFormat>
  <Paragraphs>8</Paragraphs>
  <Slides>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Euphemia</vt:lpstr>
      <vt:lpstr>Wingdings</vt:lpstr>
      <vt:lpstr>Niños jugando 16x9</vt:lpstr>
      <vt:lpstr>DÍA DE LOS DIFUNTOS 02 DE NOVIEMBRE </vt:lpstr>
      <vt:lpstr>VISITA A LOS DIFUNTOS EN EL CEMENTERIO </vt:lpstr>
      <vt:lpstr>LLEVAMOS FLORES AL CEMENTERIO </vt:lpstr>
      <vt:lpstr>PREPARACIÓN DE LA COLADA MORADA Y GUAGUA DE PAN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DÍA DE LOS DIFUNTOS 02 DE NOVIEMBRE</dc:title>
  <dc:creator>Gaby</dc:creator>
  <cp:lastModifiedBy>Usuario</cp:lastModifiedBy>
  <cp:revision>5</cp:revision>
  <dcterms:created xsi:type="dcterms:W3CDTF">2020-10-29T21:09:28Z</dcterms:created>
  <dcterms:modified xsi:type="dcterms:W3CDTF">2020-11-03T22:44:42Z</dcterms:modified>
</cp:coreProperties>
</file>